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10234613" cy="70993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436114" cy="355363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796110" y="1"/>
            <a:ext cx="4436114" cy="355363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32FA274C-EE33-4CF7-B997-6DC54AA39D85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6743937"/>
            <a:ext cx="4436114" cy="35536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796110" y="6743937"/>
            <a:ext cx="4436114" cy="35536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DBDC211E-BDB8-4D3D-A2D0-56D74D275E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55159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277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0071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8293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7095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3616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5701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1874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8936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1013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5277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9309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512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553952"/>
            <a:ext cx="9144000" cy="2387600"/>
          </a:xfrm>
        </p:spPr>
        <p:txBody>
          <a:bodyPr>
            <a:normAutofit/>
          </a:bodyPr>
          <a:lstStyle/>
          <a:p>
            <a:r>
              <a:rPr lang="pl-PL" b="1" dirty="0" smtClean="0"/>
              <a:t>Małopolska Wieś 2025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080951"/>
            <a:ext cx="9144000" cy="2176849"/>
          </a:xfrm>
        </p:spPr>
        <p:txBody>
          <a:bodyPr>
            <a:normAutofit fontScale="92500" lnSpcReduction="20000"/>
          </a:bodyPr>
          <a:lstStyle/>
          <a:p>
            <a:r>
              <a:rPr lang="pl-PL" sz="3600" dirty="0" smtClean="0"/>
              <a:t>Kategoria: </a:t>
            </a:r>
            <a:r>
              <a:rPr lang="pl-PL" sz="3600" b="1" dirty="0" smtClean="0"/>
              <a:t>Małopolska Wieś w Sieci </a:t>
            </a:r>
          </a:p>
          <a:p>
            <a:endParaRPr lang="pl-PL" sz="3600" b="1" dirty="0" smtClean="0"/>
          </a:p>
          <a:p>
            <a:r>
              <a:rPr lang="pl-PL" sz="2800" dirty="0" smtClean="0"/>
              <a:t>Sołectwo: …………………………………</a:t>
            </a:r>
          </a:p>
          <a:p>
            <a:r>
              <a:rPr lang="pl-PL" sz="2800" dirty="0" smtClean="0"/>
              <a:t>Gmina: …………………………………….</a:t>
            </a:r>
          </a:p>
          <a:p>
            <a:r>
              <a:rPr lang="pl-PL" sz="2800" dirty="0" smtClean="0"/>
              <a:t>Powiat: ……………………………………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810066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Podstawowe informacje o stronie/ profilu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Nazwa strony/ profilu: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Link do strony/ profilu: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65392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Łatwość wyszukiwania strony/profilu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i="1" dirty="0" smtClean="0"/>
              <a:t>Ocenie </a:t>
            </a:r>
            <a:r>
              <a:rPr lang="pl-PL" i="1" dirty="0"/>
              <a:t>podlega widoczności strony/profilu w wynikach wyszukiwania, pozycjonowanie strony. Pod uwagę brane są również odnośniki </a:t>
            </a:r>
            <a:r>
              <a:rPr lang="pl-PL" i="1" u="sng" dirty="0"/>
              <a:t>na</a:t>
            </a:r>
            <a:r>
              <a:rPr lang="pl-PL" i="1" dirty="0"/>
              <a:t> innych stronach oraz </a:t>
            </a:r>
            <a:r>
              <a:rPr lang="pl-PL" i="1" u="sng" dirty="0"/>
              <a:t>do</a:t>
            </a:r>
            <a:r>
              <a:rPr lang="pl-PL" i="1" dirty="0"/>
              <a:t> innych stron, np. link do strony gminy, starostwa, województwa, link na stronie gminy itp. 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2956213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Szata graficzna strony/profilu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i="1" dirty="0" smtClean="0"/>
              <a:t>Ocenie </a:t>
            </a:r>
            <a:r>
              <a:rPr lang="pl-PL" i="1" dirty="0"/>
              <a:t>podlega szata graficzna strony/profilu oraz jakość zamieszczonych materiałów graficznych, np. plan wsi, zdjęcia, grafiki itp.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3907081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Czytelność strony/profilu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i="1" dirty="0" smtClean="0"/>
              <a:t>Ocenie </a:t>
            </a:r>
            <a:r>
              <a:rPr lang="pl-PL" i="1" dirty="0"/>
              <a:t>podlega przejrzystość umieszczanych danych, treści, łatwość w poszukiwaniu podstawowych informacji o sołectwie.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3293195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Jakość i ilość informacji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i="1" dirty="0" smtClean="0"/>
              <a:t>Ocenie </a:t>
            </a:r>
            <a:r>
              <a:rPr lang="pl-PL" i="1" dirty="0"/>
              <a:t>podlega jakość i ilość informacji umieszczanych na stronie/ profilu, w tym informacje takie jak:</a:t>
            </a:r>
            <a:endParaRPr lang="pl-PL" i="1" dirty="0"/>
          </a:p>
          <a:p>
            <a:pPr lvl="0"/>
            <a:r>
              <a:rPr lang="pl-PL" i="1" dirty="0"/>
              <a:t>Historia, położenie, tradycja, kultura,</a:t>
            </a:r>
            <a:endParaRPr lang="pl-PL" i="1" dirty="0"/>
          </a:p>
          <a:p>
            <a:pPr lvl="0"/>
            <a:r>
              <a:rPr lang="pl-PL" i="1" dirty="0"/>
              <a:t>Inicjatywy społeczne,</a:t>
            </a:r>
            <a:endParaRPr lang="pl-PL" i="1" dirty="0"/>
          </a:p>
          <a:p>
            <a:pPr lvl="0"/>
            <a:r>
              <a:rPr lang="pl-PL" i="1" dirty="0"/>
              <a:t>Aktywność samorządowa społeczności lokalnej,</a:t>
            </a:r>
            <a:endParaRPr lang="pl-PL" i="1" dirty="0"/>
          </a:p>
          <a:p>
            <a:pPr lvl="0"/>
            <a:r>
              <a:rPr lang="pl-PL" i="1" dirty="0"/>
              <a:t>Dane do kontaktu: sołtys, rada sołecka, gmina,</a:t>
            </a:r>
            <a:endParaRPr lang="pl-PL" i="1" dirty="0"/>
          </a:p>
          <a:p>
            <a:r>
              <a:rPr lang="pl-PL" i="1" dirty="0"/>
              <a:t>Terminy zebrań wiejskich, wydarzeń w sołectwie, gminie, powiecie, województwie.</a:t>
            </a:r>
            <a:endParaRPr lang="pl-PL" sz="2800" i="1" dirty="0"/>
          </a:p>
        </p:txBody>
      </p:sp>
    </p:spTree>
    <p:extLst>
      <p:ext uri="{BB962C8B-B14F-4D97-AF65-F5344CB8AC3E}">
        <p14:creationId xmlns:p14="http://schemas.microsoft.com/office/powerpoint/2010/main" val="1484271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Aktualność strony/profilu, statystyki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i="1" dirty="0" smtClean="0"/>
              <a:t>Ocenie </a:t>
            </a:r>
            <a:r>
              <a:rPr lang="pl-PL" i="1" dirty="0"/>
              <a:t>podlega aktualność strony/profilu, częstotliwość i systematyczność publikowania treści. Uwaga zwracana będzie również na ilość wejść na stronę w 2024 roku, ilość odsłon artykułów. </a:t>
            </a:r>
            <a:br>
              <a:rPr lang="pl-PL" i="1" dirty="0"/>
            </a:br>
            <a:r>
              <a:rPr lang="pl-PL" i="1" dirty="0"/>
              <a:t>Strona musi być aktywna w okresie trwania konkursu. 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208604388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227</Words>
  <Application>Microsoft Office PowerPoint</Application>
  <PresentationFormat>Panoramiczny</PresentationFormat>
  <Paragraphs>25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Motyw pakietu Office</vt:lpstr>
      <vt:lpstr>Małopolska Wieś 2025</vt:lpstr>
      <vt:lpstr>Podstawowe informacje o stronie/ profilu</vt:lpstr>
      <vt:lpstr>Łatwość wyszukiwania strony/profilu</vt:lpstr>
      <vt:lpstr>Szata graficzna strony/profilu</vt:lpstr>
      <vt:lpstr>Czytelność strony/profilu</vt:lpstr>
      <vt:lpstr>Jakość i ilość informacji</vt:lpstr>
      <vt:lpstr>Aktualność strony/profilu, statystyki</vt:lpstr>
    </vt:vector>
  </TitlesOfParts>
  <Company>UMWM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Małopolska Wieś 2021</dc:title>
  <dc:creator>Świderska, Sylwia</dc:creator>
  <cp:lastModifiedBy>Ścibirowska, Sylwia</cp:lastModifiedBy>
  <cp:revision>15</cp:revision>
  <cp:lastPrinted>2025-02-10T11:32:23Z</cp:lastPrinted>
  <dcterms:created xsi:type="dcterms:W3CDTF">2021-02-16T07:55:18Z</dcterms:created>
  <dcterms:modified xsi:type="dcterms:W3CDTF">2025-02-10T11:33:12Z</dcterms:modified>
</cp:coreProperties>
</file>