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0234613" cy="70993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436114" cy="3553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796111" y="2"/>
            <a:ext cx="4436114" cy="3553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372913EE-DB7A-43AC-BBE0-56E109627C6C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743938"/>
            <a:ext cx="4436114" cy="35536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796111" y="6743938"/>
            <a:ext cx="4436114" cy="35536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3D65A43A-A1BC-4C6D-9C28-ED22A72796F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040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277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07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829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709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361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570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187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893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101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527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930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1DD17-CFBF-4D5F-8D11-2DFA61B7BE51}" type="datetimeFigureOut">
              <a:rPr lang="pl-PL" smtClean="0"/>
              <a:t>10.02.2025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90B1A-6826-471C-8B42-2C4E442DED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12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430385"/>
            <a:ext cx="9144000" cy="2387600"/>
          </a:xfrm>
        </p:spPr>
        <p:txBody>
          <a:bodyPr>
            <a:normAutofit/>
          </a:bodyPr>
          <a:lstStyle/>
          <a:p>
            <a:r>
              <a:rPr lang="pl-PL" b="1" dirty="0" smtClean="0"/>
              <a:t>Małopolska Wieś 2025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091291"/>
            <a:ext cx="9144000" cy="2634006"/>
          </a:xfrm>
        </p:spPr>
        <p:txBody>
          <a:bodyPr>
            <a:normAutofit fontScale="85000" lnSpcReduction="20000"/>
          </a:bodyPr>
          <a:lstStyle/>
          <a:p>
            <a:r>
              <a:rPr lang="pl-PL" sz="4400" dirty="0"/>
              <a:t>Kategoria: </a:t>
            </a:r>
            <a:r>
              <a:rPr lang="pl-PL" sz="4400" b="1" dirty="0" smtClean="0"/>
              <a:t>Najpiękniejsza Małopolska </a:t>
            </a:r>
            <a:r>
              <a:rPr lang="pl-PL" sz="4400" b="1" dirty="0"/>
              <a:t>Wieś</a:t>
            </a:r>
          </a:p>
          <a:p>
            <a:endParaRPr lang="pl-PL" sz="4400" b="1" dirty="0"/>
          </a:p>
          <a:p>
            <a:r>
              <a:rPr lang="pl-PL" sz="3600" dirty="0"/>
              <a:t>Sołectwo: …………………………………</a:t>
            </a:r>
          </a:p>
          <a:p>
            <a:r>
              <a:rPr lang="pl-PL" sz="3600" dirty="0"/>
              <a:t>Gmina: …………………………………….</a:t>
            </a:r>
          </a:p>
          <a:p>
            <a:r>
              <a:rPr lang="pl-PL" sz="3600" dirty="0"/>
              <a:t>Powiat: 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181006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Inicjatywy wpływające na stan i utrzymanie</a:t>
            </a:r>
            <a:r>
              <a:rPr lang="pl-PL" dirty="0" smtClean="0"/>
              <a:t> </a:t>
            </a:r>
            <a:r>
              <a:rPr lang="pl-PL" b="1" dirty="0" smtClean="0"/>
              <a:t>kubaturowych obiektów publicznych i ich otoczenia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 estetyka i dbałość o zachowanie ładu przestrzennego i architektonicznego przy obiektach publicznych (np. świetlicach wiejskich, kościołach, szkołach, przedszkolach, sklepach) oraz sposoby ich użytkowania przez mieszkańców.</a:t>
            </a:r>
          </a:p>
        </p:txBody>
      </p:sp>
    </p:spTree>
    <p:extLst>
      <p:ext uri="{BB962C8B-B14F-4D97-AF65-F5344CB8AC3E}">
        <p14:creationId xmlns:p14="http://schemas.microsoft.com/office/powerpoint/2010/main" val="618220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b="1" dirty="0" smtClean="0"/>
              <a:t>Inicjatywy wpływające na stan i utrzymanie</a:t>
            </a:r>
            <a:r>
              <a:rPr lang="pl-PL" sz="4000" dirty="0" smtClean="0"/>
              <a:t> </a:t>
            </a:r>
            <a:r>
              <a:rPr lang="pl-PL" sz="4000" b="1" dirty="0" smtClean="0"/>
              <a:t>otwartych terenów publicznych</a:t>
            </a:r>
            <a:r>
              <a:rPr lang="pl-PL" sz="4000" dirty="0" smtClean="0"/>
              <a:t> </a:t>
            </a:r>
            <a:r>
              <a:rPr lang="pl-PL" sz="4000" b="1" dirty="0" smtClean="0"/>
              <a:t>służących lokalnej społeczności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 estetyka i dbałość o zachowanie ładu przestrzennego terenów otwartych, np. przy skwerach, alejkach spacerowych, placach zabaw, zorganizowanych parkingach, ulicach, rzekach i stawach oraz sposoby korzystania z nich przez mieszkańców.</a:t>
            </a:r>
          </a:p>
          <a:p>
            <a:pPr marL="0" indent="0">
              <a:buNone/>
            </a:pPr>
            <a:r>
              <a:rPr lang="pl-PL" i="1" dirty="0"/>
              <a:t>Szczególna uwaga będzie zwracana na liczbę nowych </a:t>
            </a:r>
            <a:r>
              <a:rPr lang="pl-PL" i="1" dirty="0" err="1"/>
              <a:t>nasadzeń</a:t>
            </a:r>
            <a:r>
              <a:rPr lang="pl-PL" i="1" dirty="0"/>
              <a:t> drzew, formę zaplanowania zieleni, różnorodność gatunkową i dbałość o zachowanie zieleni już istniejącej.</a:t>
            </a:r>
          </a:p>
        </p:txBody>
      </p:sp>
    </p:spTree>
    <p:extLst>
      <p:ext uri="{BB962C8B-B14F-4D97-AF65-F5344CB8AC3E}">
        <p14:creationId xmlns:p14="http://schemas.microsoft.com/office/powerpoint/2010/main" val="411771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Inicjatywy związane z ochroną dziedzictwa kulturowego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podlegają inicjatywy związane z zachowaniem i wykorzystywaniem obiektów zabytkowych, cennych historycznie, np. kościoły, dwory, parki dworskie, zabudowania gospodarcze, dawne młyny, kuźnie, krzyże przydrożne, kapliczki, miejsca pamięci, cmentarze wojenne, kurhany.</a:t>
            </a:r>
          </a:p>
        </p:txBody>
      </p:sp>
    </p:spTree>
    <p:extLst>
      <p:ext uri="{BB962C8B-B14F-4D97-AF65-F5344CB8AC3E}">
        <p14:creationId xmlns:p14="http://schemas.microsoft.com/office/powerpoint/2010/main" val="2100079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Inicjatywy związane z</a:t>
            </a:r>
            <a:r>
              <a:rPr lang="pl-PL" dirty="0" smtClean="0"/>
              <a:t> </a:t>
            </a:r>
            <a:r>
              <a:rPr lang="pl-PL" b="1" dirty="0" smtClean="0"/>
              <a:t>funkcjonowaniem małej architektury, urządzeń publicznych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podlegają inicjatywy dotyczące małej architektury (np. tablice informacyjne i turystyczne, oświetlenie wsi, wiaty przystankowe, kosze na śmieci, siłownie zewnętrzne i in).</a:t>
            </a:r>
          </a:p>
          <a:p>
            <a:pPr marL="0" indent="0">
              <a:buNone/>
            </a:pPr>
            <a:r>
              <a:rPr lang="pl-PL" i="1" dirty="0"/>
              <a:t>Szczególna uwaga będzie poświęcona stopniu ograniczenia i uporządkowania wszelkich form reklamy zewnętrznej, w tym w miejscach prywatnych, ilości miejsc i powierzchni reklamowej oraz jej agresywności.</a:t>
            </a:r>
          </a:p>
        </p:txBody>
      </p:sp>
    </p:spTree>
    <p:extLst>
      <p:ext uri="{BB962C8B-B14F-4D97-AF65-F5344CB8AC3E}">
        <p14:creationId xmlns:p14="http://schemas.microsoft.com/office/powerpoint/2010/main" val="3665193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Inicjatywy dotyczące</a:t>
            </a:r>
            <a:r>
              <a:rPr lang="pl-PL" dirty="0" smtClean="0"/>
              <a:t> </a:t>
            </a:r>
            <a:r>
              <a:rPr lang="pl-PL" b="1" dirty="0" smtClean="0"/>
              <a:t>ładu przestrzennego na </a:t>
            </a:r>
            <a:r>
              <a:rPr lang="pl-PL" b="1" dirty="0"/>
              <a:t>posesjach </a:t>
            </a:r>
            <a:r>
              <a:rPr lang="pl-PL" b="1" dirty="0" smtClean="0"/>
              <a:t>prywatnych oraz </a:t>
            </a:r>
            <a:r>
              <a:rPr lang="pl-PL" b="1" dirty="0"/>
              <a:t>zachowania rolniczego charakteru wsi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113950"/>
            <a:ext cx="10515600" cy="3883196"/>
          </a:xfrm>
        </p:spPr>
        <p:txBody>
          <a:bodyPr/>
          <a:lstStyle/>
          <a:p>
            <a:pPr marL="0" indent="0">
              <a:buNone/>
            </a:pPr>
            <a:r>
              <a:rPr lang="pl-PL" i="1" dirty="0" smtClean="0"/>
              <a:t>Ocenie </a:t>
            </a:r>
            <a:r>
              <a:rPr lang="pl-PL" i="1" dirty="0"/>
              <a:t>podlega porządek na posesjach mieszkańców (widziany z zewnątrz) i przed posesjami, wizualny stan, jakość i harmonia elewacji budynków, rodzaj i stan ogrodzeń posesji, kompozycja zieleni ogrodów przydomowych, w tym zachowania </a:t>
            </a:r>
            <a:r>
              <a:rPr lang="pl-PL" i="1" dirty="0" err="1"/>
              <a:t>starodrzewia</a:t>
            </a:r>
            <a:r>
              <a:rPr lang="pl-PL" i="1" dirty="0"/>
              <a:t>, itp</a:t>
            </a:r>
            <a:r>
              <a:rPr lang="pl-PL" i="1" dirty="0" smtClean="0"/>
              <a:t>.</a:t>
            </a:r>
          </a:p>
          <a:p>
            <a:pPr marL="0" indent="0">
              <a:buNone/>
            </a:pPr>
            <a:r>
              <a:rPr lang="pl-PL" i="1" dirty="0"/>
              <a:t>Szczególna uwaga będzie zwracana na zachowanie rolniczego krajobrazu, utrzymanie przestrzeni rolniczej w wysokiej kulturze rolnej, utrzymanie nieużytków. </a:t>
            </a:r>
          </a:p>
        </p:txBody>
      </p:sp>
    </p:spTree>
    <p:extLst>
      <p:ext uri="{BB962C8B-B14F-4D97-AF65-F5344CB8AC3E}">
        <p14:creationId xmlns:p14="http://schemas.microsoft.com/office/powerpoint/2010/main" val="20688800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333</Words>
  <Application>Microsoft Office PowerPoint</Application>
  <PresentationFormat>Panoramiczny</PresentationFormat>
  <Paragraphs>19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Małopolska Wieś 2025</vt:lpstr>
      <vt:lpstr>Inicjatywy wpływające na stan i utrzymanie kubaturowych obiektów publicznych i ich otoczenia</vt:lpstr>
      <vt:lpstr>Inicjatywy wpływające na stan i utrzymanie otwartych terenów publicznych służących lokalnej społeczności</vt:lpstr>
      <vt:lpstr>Inicjatywy związane z ochroną dziedzictwa kulturowego</vt:lpstr>
      <vt:lpstr>Inicjatywy związane z funkcjonowaniem małej architektury, urządzeń publicznych</vt:lpstr>
      <vt:lpstr>Inicjatywy dotyczące ładu przestrzennego na posesjach prywatnych oraz zachowania rolniczego charakteru wsi </vt:lpstr>
    </vt:vector>
  </TitlesOfParts>
  <Company>UMWM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Małopolska Wieś 2021</dc:title>
  <dc:creator>Świderska, Sylwia</dc:creator>
  <cp:lastModifiedBy>Ścibirowska, Sylwia</cp:lastModifiedBy>
  <cp:revision>13</cp:revision>
  <cp:lastPrinted>2025-02-10T11:46:27Z</cp:lastPrinted>
  <dcterms:created xsi:type="dcterms:W3CDTF">2021-02-16T07:55:18Z</dcterms:created>
  <dcterms:modified xsi:type="dcterms:W3CDTF">2025-02-10T11:46:51Z</dcterms:modified>
</cp:coreProperties>
</file>