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10234613" cy="70993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796110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743937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796110" y="6743937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DBDC211E-BDB8-4D3D-A2D0-56D74D275E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55159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79755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1023938" y="3416300"/>
            <a:ext cx="8186737" cy="27955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797550" y="674370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D49A0-61E3-4350-A5CA-6720253ABC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43106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77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007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829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09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61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570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187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893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10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527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930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12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553952"/>
            <a:ext cx="9144000" cy="2387600"/>
          </a:xfrm>
        </p:spPr>
        <p:txBody>
          <a:bodyPr>
            <a:normAutofit/>
          </a:bodyPr>
          <a:lstStyle/>
          <a:p>
            <a:r>
              <a:rPr lang="pl-PL" b="1" dirty="0" smtClean="0"/>
              <a:t>Małopolska Wieś </a:t>
            </a:r>
            <a:r>
              <a:rPr lang="pl-PL" b="1" dirty="0" smtClean="0"/>
              <a:t>2026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080951"/>
            <a:ext cx="9144000" cy="2176849"/>
          </a:xfrm>
        </p:spPr>
        <p:txBody>
          <a:bodyPr>
            <a:normAutofit fontScale="92500" lnSpcReduction="20000"/>
          </a:bodyPr>
          <a:lstStyle/>
          <a:p>
            <a:r>
              <a:rPr lang="pl-PL" sz="3600" dirty="0" smtClean="0"/>
              <a:t>Kategoria: </a:t>
            </a:r>
            <a:r>
              <a:rPr lang="pl-PL" sz="3600" b="1" dirty="0" smtClean="0"/>
              <a:t>Małopolska Wieś w Sieci </a:t>
            </a:r>
          </a:p>
          <a:p>
            <a:endParaRPr lang="pl-PL" sz="3600" b="1" dirty="0" smtClean="0"/>
          </a:p>
          <a:p>
            <a:r>
              <a:rPr lang="pl-PL" sz="2800" dirty="0" smtClean="0"/>
              <a:t>Sołectwo: …………………………………</a:t>
            </a:r>
          </a:p>
          <a:p>
            <a:r>
              <a:rPr lang="pl-PL" sz="2800" dirty="0" smtClean="0"/>
              <a:t>Gmina: …………………………………….</a:t>
            </a:r>
          </a:p>
          <a:p>
            <a:r>
              <a:rPr lang="pl-PL" sz="2800" dirty="0" smtClean="0"/>
              <a:t>Powiat: ……………………………………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81006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Podstawowe informacje o stronie/ profilu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Nazwa strony/ profilu: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Link do strony/ profilu: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539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Łatwość wyszukiwania strony/profilu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widoczności strony/profilu w wynikach wyszukiwania, pozycjonowanie strony. Pod uwagę brane są również odnośniki </a:t>
            </a:r>
            <a:r>
              <a:rPr lang="pl-PL" i="1" u="sng" dirty="0"/>
              <a:t>na</a:t>
            </a:r>
            <a:r>
              <a:rPr lang="pl-PL" i="1" dirty="0"/>
              <a:t> innych stronach oraz </a:t>
            </a:r>
            <a:r>
              <a:rPr lang="pl-PL" i="1" u="sng" dirty="0"/>
              <a:t>do</a:t>
            </a:r>
            <a:r>
              <a:rPr lang="pl-PL" i="1" dirty="0"/>
              <a:t> innych stron, np. link do strony gminy, starostwa, województwa, link na stronie gminy itp. </a:t>
            </a:r>
          </a:p>
        </p:txBody>
      </p:sp>
    </p:spTree>
    <p:extLst>
      <p:ext uri="{BB962C8B-B14F-4D97-AF65-F5344CB8AC3E}">
        <p14:creationId xmlns:p14="http://schemas.microsoft.com/office/powerpoint/2010/main" val="2956213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Szata graficzna strony/profilu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szata graficzna strony/profilu oraz jakość zamieszczonych materiałów graficznych, np. plan wsi, zdjęcia, grafiki itp.</a:t>
            </a:r>
          </a:p>
        </p:txBody>
      </p:sp>
    </p:spTree>
    <p:extLst>
      <p:ext uri="{BB962C8B-B14F-4D97-AF65-F5344CB8AC3E}">
        <p14:creationId xmlns:p14="http://schemas.microsoft.com/office/powerpoint/2010/main" val="3907081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Czytelność strony/profilu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przejrzystość umieszczanych danych, treści, łatwość w poszukiwaniu podstawowych informacji o sołectwie.</a:t>
            </a:r>
          </a:p>
        </p:txBody>
      </p:sp>
    </p:spTree>
    <p:extLst>
      <p:ext uri="{BB962C8B-B14F-4D97-AF65-F5344CB8AC3E}">
        <p14:creationId xmlns:p14="http://schemas.microsoft.com/office/powerpoint/2010/main" val="329319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Jakość i ilość informacji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jakość i ilość informacji umieszczanych na stronie/ profilu, w tym informacje takie jak:</a:t>
            </a:r>
          </a:p>
          <a:p>
            <a:pPr lvl="0"/>
            <a:r>
              <a:rPr lang="pl-PL" i="1" dirty="0"/>
              <a:t>Historia, położenie, tradycja, kultura,</a:t>
            </a:r>
          </a:p>
          <a:p>
            <a:pPr lvl="0"/>
            <a:r>
              <a:rPr lang="pl-PL" i="1" dirty="0"/>
              <a:t>Inicjatywy społeczne,</a:t>
            </a:r>
          </a:p>
          <a:p>
            <a:pPr lvl="0"/>
            <a:r>
              <a:rPr lang="pl-PL" i="1" dirty="0"/>
              <a:t>Aktywność samorządowa społeczności lokalnej,</a:t>
            </a:r>
          </a:p>
          <a:p>
            <a:pPr lvl="0"/>
            <a:r>
              <a:rPr lang="pl-PL" i="1" dirty="0"/>
              <a:t>Dane do kontaktu: sołtys, rada sołecka, gmina,</a:t>
            </a:r>
          </a:p>
          <a:p>
            <a:r>
              <a:rPr lang="pl-PL" i="1" dirty="0"/>
              <a:t>Terminy zebrań wiejskich, wydarzeń w sołectwie, gminie, powiecie, województwie.</a:t>
            </a:r>
            <a:endParaRPr lang="pl-PL" sz="2800" i="1" dirty="0"/>
          </a:p>
        </p:txBody>
      </p:sp>
    </p:spTree>
    <p:extLst>
      <p:ext uri="{BB962C8B-B14F-4D97-AF65-F5344CB8AC3E}">
        <p14:creationId xmlns:p14="http://schemas.microsoft.com/office/powerpoint/2010/main" val="1484271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Aktualność strony/profilu, statystyki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aktualność strony/profilu, częstotliwość i systematyczność publikowania treści. Uwaga zwracana będzie również na ilość wejść na stronę w </a:t>
            </a:r>
            <a:r>
              <a:rPr lang="pl-PL" i="1" dirty="0" smtClean="0"/>
              <a:t>2025 </a:t>
            </a:r>
            <a:r>
              <a:rPr lang="pl-PL" i="1" dirty="0"/>
              <a:t>roku, ilość odsłon artykułów. </a:t>
            </a:r>
            <a:br>
              <a:rPr lang="pl-PL" i="1" dirty="0"/>
            </a:br>
            <a:r>
              <a:rPr lang="pl-PL" i="1" dirty="0"/>
              <a:t>Strona musi być aktywna w okresie trwania konkursu. </a:t>
            </a:r>
          </a:p>
        </p:txBody>
      </p:sp>
    </p:spTree>
    <p:extLst>
      <p:ext uri="{BB962C8B-B14F-4D97-AF65-F5344CB8AC3E}">
        <p14:creationId xmlns:p14="http://schemas.microsoft.com/office/powerpoint/2010/main" val="20860438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227</Words>
  <Application>Microsoft Office PowerPoint</Application>
  <PresentationFormat>Panoramiczny</PresentationFormat>
  <Paragraphs>25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Motyw pakietu Office</vt:lpstr>
      <vt:lpstr>Małopolska Wieś 2026</vt:lpstr>
      <vt:lpstr>Podstawowe informacje o stronie/ profilu</vt:lpstr>
      <vt:lpstr>Łatwość wyszukiwania strony/profilu</vt:lpstr>
      <vt:lpstr>Szata graficzna strony/profilu</vt:lpstr>
      <vt:lpstr>Czytelność strony/profilu</vt:lpstr>
      <vt:lpstr>Jakość i ilość informacji</vt:lpstr>
      <vt:lpstr>Aktualność strony/profilu, statystyki</vt:lpstr>
    </vt:vector>
  </TitlesOfParts>
  <Company>UMWM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Małopolska Wieś 2021</dc:title>
  <dc:creator>Świderska, Sylwia</dc:creator>
  <cp:lastModifiedBy>Krasula, Sylwia</cp:lastModifiedBy>
  <cp:revision>17</cp:revision>
  <cp:lastPrinted>2026-01-21T10:40:23Z</cp:lastPrinted>
  <dcterms:created xsi:type="dcterms:W3CDTF">2021-02-16T07:55:18Z</dcterms:created>
  <dcterms:modified xsi:type="dcterms:W3CDTF">2026-01-21T10:41:29Z</dcterms:modified>
</cp:coreProperties>
</file>